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57" r:id="rId4"/>
    <p:sldId id="258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88082-81A3-4B8D-AF30-23172B5716D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77FB-2C7D-483E-A44D-14A19B347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9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此页显示内容均为必填项。身份证号和</a:t>
            </a:r>
            <a:r>
              <a:rPr lang="en-US" altLang="zh-CN" dirty="0" smtClean="0"/>
              <a:t>email</a:t>
            </a:r>
            <a:r>
              <a:rPr lang="zh-CN" altLang="en-US" dirty="0" smtClean="0"/>
              <a:t>作为唯一验证，不可重复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877FB-2C7D-483E-A44D-14A19B347A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22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身份证号为唯一标示，一个身份证号报名本期培训只能报一次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877FB-2C7D-483E-A44D-14A19B347A6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96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877FB-2C7D-483E-A44D-14A19B347A6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52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必修课程必须学完</a:t>
            </a:r>
            <a:r>
              <a:rPr lang="en-US" altLang="zh-CN" dirty="0" smtClean="0"/>
              <a:t>60</a:t>
            </a:r>
            <a:r>
              <a:rPr lang="zh-CN" altLang="en-US" dirty="0" smtClean="0"/>
              <a:t>学时，选修必修学完</a:t>
            </a:r>
            <a:r>
              <a:rPr lang="en-US" altLang="zh-CN" dirty="0" smtClean="0"/>
              <a:t>20</a:t>
            </a:r>
            <a:r>
              <a:rPr lang="zh-CN" altLang="en-US" dirty="0" smtClean="0"/>
              <a:t>学时，每</a:t>
            </a:r>
            <a:r>
              <a:rPr lang="en-US" altLang="zh-CN" dirty="0" smtClean="0"/>
              <a:t>45</a:t>
            </a:r>
            <a:r>
              <a:rPr lang="zh-CN" altLang="en-US" dirty="0" smtClean="0"/>
              <a:t>分钟为一个学时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877FB-2C7D-483E-A44D-14A19B347A6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50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学校和主管部门不审核或者审核不通过打回重审时可编辑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877FB-2C7D-483E-A44D-14A19B347A6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6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黑龙江省高校教师岗前培训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85776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01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05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必修课程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18508" cy="577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必修课程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课程列表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课程学习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1"/>
            <a:ext cx="78581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选修课程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380434" cy="575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学习进度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857232"/>
            <a:ext cx="8193847" cy="57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7150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打印准考证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18" y="928670"/>
            <a:ext cx="8270086" cy="573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线下成绩查询</a:t>
            </a:r>
            <a:endParaRPr lang="zh-CN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95" y="1142984"/>
            <a:ext cx="8127671" cy="545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我的报名</a:t>
            </a:r>
            <a:endParaRPr lang="zh-CN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10483"/>
            <a:ext cx="8358246" cy="549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我的资料</a:t>
            </a:r>
            <a:endParaRPr lang="zh-CN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6572296" cy="555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修改密码</a:t>
            </a:r>
            <a:endParaRPr lang="zh-CN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107" y="928670"/>
            <a:ext cx="7963421" cy="5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平台地址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学员登录：</a:t>
            </a:r>
            <a:r>
              <a:rPr lang="en-US" altLang="zh-CN" dirty="0" smtClean="0"/>
              <a:t>gqhlj.enetedu.com</a:t>
            </a:r>
          </a:p>
          <a:p>
            <a:r>
              <a:rPr lang="zh-CN" altLang="en-US" dirty="0" smtClean="0"/>
              <a:t>学校登录：</a:t>
            </a:r>
            <a:r>
              <a:rPr lang="en-US" altLang="zh-CN" dirty="0" smtClean="0"/>
              <a:t>gqhlj.enetedu.com/</a:t>
            </a:r>
            <a:r>
              <a:rPr lang="en-US" altLang="zh-CN" dirty="0" err="1" smtClean="0"/>
              <a:t>adminindex</a:t>
            </a:r>
            <a:endParaRPr lang="en-US" altLang="zh-CN" dirty="0" smtClean="0"/>
          </a:p>
          <a:p>
            <a:r>
              <a:rPr lang="zh-CN" altLang="en-US" dirty="0" smtClean="0"/>
              <a:t>省师中心：</a:t>
            </a:r>
            <a:r>
              <a:rPr lang="en-US" altLang="zh-CN" dirty="0" smtClean="0"/>
              <a:t>gqhlj.enetedu.com/</a:t>
            </a:r>
            <a:r>
              <a:rPr lang="en-US" altLang="zh-CN" dirty="0" err="1" smtClean="0"/>
              <a:t>adminindex</a:t>
            </a:r>
            <a:endParaRPr lang="en-US" altLang="zh-CN" dirty="0" smtClean="0"/>
          </a:p>
          <a:p>
            <a:r>
              <a:rPr lang="zh-CN" altLang="en-US" dirty="0" smtClean="0"/>
              <a:t>学校账户：学校名称</a:t>
            </a:r>
            <a:endParaRPr lang="en-US" altLang="zh-CN" dirty="0" smtClean="0"/>
          </a:p>
          <a:p>
            <a:r>
              <a:rPr lang="zh-CN" altLang="en-US" dirty="0" smtClean="0"/>
              <a:t>学校默认登录</a:t>
            </a:r>
            <a:r>
              <a:rPr lang="zh-CN" altLang="en-US" smtClean="0"/>
              <a:t>密码</a:t>
            </a:r>
            <a:r>
              <a:rPr lang="zh-CN" altLang="en-US" smtClean="0"/>
              <a:t>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03200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学员登录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686" y="928670"/>
            <a:ext cx="84621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学员注册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501122" cy="56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我要报名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908720"/>
            <a:ext cx="812958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我要报名</a:t>
            </a:r>
            <a:r>
              <a:rPr lang="en-US" altLang="zh-CN" dirty="0" smtClean="0"/>
              <a:t>-</a:t>
            </a:r>
            <a:r>
              <a:rPr lang="zh-CN" altLang="en-US" dirty="0" smtClean="0"/>
              <a:t>培训须知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8196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/>
              <a:t>个人中心</a:t>
            </a:r>
            <a:r>
              <a:rPr lang="en-US" altLang="zh-CN" sz="3600" dirty="0" smtClean="0"/>
              <a:t>——</a:t>
            </a:r>
            <a:r>
              <a:rPr lang="zh-CN" altLang="en-US" sz="3600" dirty="0" smtClean="0"/>
              <a:t>我要报名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填写报名信息</a:t>
            </a:r>
            <a:endParaRPr lang="zh-CN" altLang="en-US" sz="3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332" y="857232"/>
            <a:ext cx="8237510" cy="567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我要报名</a:t>
            </a:r>
            <a:r>
              <a:rPr lang="en-US" altLang="zh-CN" dirty="0" smtClean="0"/>
              <a:t>-</a:t>
            </a:r>
            <a:r>
              <a:rPr lang="zh-CN" altLang="en-US" dirty="0" smtClean="0"/>
              <a:t>上传头像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" y="928670"/>
            <a:ext cx="8583960" cy="517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学员个人中心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首页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153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6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218</Words>
  <Application>Microsoft Office PowerPoint</Application>
  <PresentationFormat>全屏显示(4:3)</PresentationFormat>
  <Paragraphs>34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宋体</vt:lpstr>
      <vt:lpstr>Arial</vt:lpstr>
      <vt:lpstr>Calibri</vt:lpstr>
      <vt:lpstr>Office 主题</vt:lpstr>
      <vt:lpstr>黑龙江省高校教师岗前培训</vt:lpstr>
      <vt:lpstr>平台地址</vt:lpstr>
      <vt:lpstr>学员登录</vt:lpstr>
      <vt:lpstr>学员注册</vt:lpstr>
      <vt:lpstr>个人中心——我要报名</vt:lpstr>
      <vt:lpstr>个人中心——我要报名-培训须知</vt:lpstr>
      <vt:lpstr>个人中心——我要报名-填写报名信息</vt:lpstr>
      <vt:lpstr>个人中心——我要报名-上传头像</vt:lpstr>
      <vt:lpstr>学员个人中心——首页</vt:lpstr>
      <vt:lpstr>个人中心——必修课程</vt:lpstr>
      <vt:lpstr>个人中心——必修课程-课程列表</vt:lpstr>
      <vt:lpstr>个人中心——课程学习</vt:lpstr>
      <vt:lpstr>个人中心——选修课程</vt:lpstr>
      <vt:lpstr>个人中心——学习进度</vt:lpstr>
      <vt:lpstr>个人中心——打印准考证</vt:lpstr>
      <vt:lpstr>个人中心——线下成绩查询</vt:lpstr>
      <vt:lpstr>个人中心——我的报名</vt:lpstr>
      <vt:lpstr>个人中心——我的资料</vt:lpstr>
      <vt:lpstr>个人中心——修改密码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xiang</cp:lastModifiedBy>
  <cp:revision>52</cp:revision>
  <dcterms:modified xsi:type="dcterms:W3CDTF">2017-01-06T01:01:48Z</dcterms:modified>
</cp:coreProperties>
</file>